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70" r:id="rId4"/>
    <p:sldId id="277" r:id="rId5"/>
    <p:sldId id="278" r:id="rId6"/>
    <p:sldId id="271" r:id="rId7"/>
    <p:sldId id="274" r:id="rId8"/>
    <p:sldId id="275" r:id="rId9"/>
    <p:sldId id="27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  <a:srgbClr val="30E845"/>
    <a:srgbClr val="FFC000"/>
    <a:srgbClr val="6D82B6"/>
    <a:srgbClr val="034EA2"/>
    <a:srgbClr val="2E6CA4"/>
    <a:srgbClr val="436F8F"/>
    <a:srgbClr val="DAE3F3"/>
    <a:srgbClr val="CAD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68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21T00:02:31.215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648EB-296B-4C18-8559-9DAEF14272E8}" type="datetimeFigureOut">
              <a:rPr lang="ru-RU" smtClean="0"/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D92CD-19B5-4ECC-B5DC-63170AB2CD5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3DAB-58B8-4EA0-B90A-34569EB77A96}" type="datetime1">
              <a:rPr lang="en-GB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MechaUz Project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7189-38D9-44A7-83CD-6CFD8020795D}" type="datetime1">
              <a:rPr lang="en-GB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MechaUz Project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5EBD-9217-4E11-B023-32CAF0BBDFFC}" type="datetime1">
              <a:rPr lang="en-GB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MechaUz Project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6119-3880-46E2-BE5D-A033ACF0EA74}" type="datetime1">
              <a:rPr lang="en-GB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MechaUz Project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C096-365A-4F36-A3C0-4D1E8008269E}" type="datetime1">
              <a:rPr lang="en-GB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MechaUz Project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C0A1-6D79-4714-8AF9-084E8E91A3BB}" type="datetime1">
              <a:rPr lang="en-GB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MechaUz Project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8266-B969-444E-928C-88DB82E5EC89}" type="datetime1">
              <a:rPr lang="en-GB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MechaUz Project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8B11-4E3B-4A05-A629-AD7E23F954B1}" type="datetime1">
              <a:rPr lang="en-GB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MechaUz Project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B6EF-46FA-494C-BD5E-07F7DC1CE165}" type="datetime1">
              <a:rPr lang="en-GB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MechaUz Project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C3DB-699F-421C-8660-C63A15647F12}" type="datetime1">
              <a:rPr lang="en-GB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MechaUz Project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798-A3FF-48EA-B400-CCBA0C7F9132}" type="datetime1">
              <a:rPr lang="en-GB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MechaUz Project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A7325-136A-4C57-8155-A971D5B92953}" type="datetime1">
              <a:rPr lang="en-GB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MechaUz Project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FF400-FC9A-4B38-B952-D89BB44AA7B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4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4" Type="http://schemas.openxmlformats.org/officeDocument/2006/relationships/comments" Target="../comments/comment1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2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World Map Isolated on White Background in Bright Blue Color. Earth Globe.  World Map Set. Vector Illustration Stock Vector - Illustration of color,  european: 141492829"/>
          <p:cNvPicPr>
            <a:picLocks noChangeAspect="1" noChangeArrowheads="1"/>
          </p:cNvPicPr>
          <p:nvPr/>
        </p:nvPicPr>
        <p:blipFill rotWithShape="1"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r="11765" b="68092"/>
          <a:stretch>
            <a:fillRect/>
          </a:stretch>
        </p:blipFill>
        <p:spPr bwMode="auto">
          <a:xfrm>
            <a:off x="0" y="4990905"/>
            <a:ext cx="12191999" cy="186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140051"/>
            <a:ext cx="5147878" cy="1080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04280" y="1424771"/>
            <a:ext cx="95834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Development of the targeted </a:t>
            </a:r>
            <a:r>
              <a:rPr lang="en-US" b="1" dirty="0" smtClean="0"/>
              <a:t>Educational </a:t>
            </a:r>
            <a:r>
              <a:rPr lang="en-US" b="1" dirty="0"/>
              <a:t>program for Bachelors in Solar Energy in Uzbekistan</a:t>
            </a:r>
            <a:endParaRPr lang="en-US" b="1" dirty="0"/>
          </a:p>
          <a:p>
            <a:pPr algn="ctr"/>
            <a:endParaRPr lang="ru-RU" sz="1200" b="1" dirty="0" smtClean="0"/>
          </a:p>
          <a:p>
            <a:pPr algn="ctr"/>
            <a:r>
              <a:rPr lang="en-US" sz="1200" b="1" dirty="0"/>
              <a:t>101128871 — </a:t>
            </a:r>
            <a:r>
              <a:rPr lang="en-US" sz="1200" b="1" dirty="0" err="1"/>
              <a:t>DEBSEUz</a:t>
            </a:r>
            <a:r>
              <a:rPr lang="en-US" sz="1200" b="1" dirty="0"/>
              <a:t> — ERASMUS-EDU-2023-CBHE </a:t>
            </a:r>
            <a:endParaRPr lang="ru-RU" sz="1200" b="1" dirty="0"/>
          </a:p>
        </p:txBody>
      </p:sp>
      <p:sp>
        <p:nvSpPr>
          <p:cNvPr id="34" name="Rectangle 33"/>
          <p:cNvSpPr/>
          <p:nvPr/>
        </p:nvSpPr>
        <p:spPr>
          <a:xfrm>
            <a:off x="0" y="3919021"/>
            <a:ext cx="12192000" cy="1215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200631" y="2311653"/>
            <a:ext cx="9583438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34EA2"/>
                </a:solidFill>
              </a:rPr>
              <a:t>JIZZAKH POLYTECHNIC INSTITUTE</a:t>
            </a:r>
            <a:endParaRPr lang="en-US" sz="2400" b="1" dirty="0" smtClean="0">
              <a:solidFill>
                <a:srgbClr val="034EA2"/>
              </a:solidFill>
            </a:endParaRPr>
          </a:p>
          <a:p>
            <a:pPr algn="ctr"/>
            <a:r>
              <a:rPr lang="ru-RU" altLang="en-US" sz="2400" b="1" dirty="0" smtClean="0">
                <a:solidFill>
                  <a:srgbClr val="034EA2"/>
                </a:solidFill>
              </a:rPr>
              <a:t>22.01.2024</a:t>
            </a:r>
            <a:endParaRPr lang="ru-RU" altLang="en-US" sz="2400" b="1" dirty="0" smtClean="0">
              <a:solidFill>
                <a:srgbClr val="034EA2"/>
              </a:solidFill>
            </a:endParaRPr>
          </a:p>
          <a:p>
            <a:pPr algn="ctr"/>
            <a:r>
              <a:rPr lang="en-US" altLang="ru-RU" sz="2400" b="1" dirty="0" smtClean="0">
                <a:solidFill>
                  <a:srgbClr val="034EA2"/>
                </a:solidFill>
              </a:rPr>
              <a:t>Tashkent</a:t>
            </a:r>
            <a:endParaRPr lang="en-US" altLang="ru-RU" sz="2400" b="1" dirty="0" smtClean="0">
              <a:solidFill>
                <a:srgbClr val="034EA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29" y="-319570"/>
            <a:ext cx="3199960" cy="17999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t="37608" r="8285" b="48563"/>
          <a:stretch>
            <a:fillRect/>
          </a:stretch>
        </p:blipFill>
        <p:spPr>
          <a:xfrm>
            <a:off x="1304280" y="3822168"/>
            <a:ext cx="5692257" cy="13118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6" b="91166"/>
          <a:stretch>
            <a:fillRect/>
          </a:stretch>
        </p:blipFill>
        <p:spPr>
          <a:xfrm>
            <a:off x="6996537" y="4102127"/>
            <a:ext cx="4433463" cy="8526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5910662"/>
            <a:ext cx="590550" cy="5905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59" y="5910662"/>
            <a:ext cx="563042" cy="5630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54" y="6023269"/>
            <a:ext cx="558034" cy="5580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4293">
            <a:off x="9139772" y="5934388"/>
            <a:ext cx="586765" cy="586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/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-1" fmla="*/ 0 w 579368"/>
                <a:gd name="connsiteY0-2" fmla="*/ 0 h 1121806"/>
                <a:gd name="connsiteX1-3" fmla="*/ 282188 w 579368"/>
                <a:gd name="connsiteY1-4" fmla="*/ 556260 h 1121806"/>
                <a:gd name="connsiteX2-5" fmla="*/ 579368 w 579368"/>
                <a:gd name="connsiteY2-6" fmla="*/ 1121806 h 1121806"/>
                <a:gd name="connsiteX3-7" fmla="*/ 0 w 579368"/>
                <a:gd name="connsiteY3-8" fmla="*/ 1121806 h 1121806"/>
                <a:gd name="connsiteX4-9" fmla="*/ 0 w 579368"/>
                <a:gd name="connsiteY4-10" fmla="*/ 0 h 11218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/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-1" fmla="*/ 0 w 579368"/>
                <a:gd name="connsiteY0-2" fmla="*/ 0 h 1121806"/>
                <a:gd name="connsiteX1-3" fmla="*/ 282188 w 579368"/>
                <a:gd name="connsiteY1-4" fmla="*/ 556260 h 1121806"/>
                <a:gd name="connsiteX2-5" fmla="*/ 579368 w 579368"/>
                <a:gd name="connsiteY2-6" fmla="*/ 1121806 h 1121806"/>
                <a:gd name="connsiteX3-7" fmla="*/ 0 w 579368"/>
                <a:gd name="connsiteY3-8" fmla="*/ 1121806 h 1121806"/>
                <a:gd name="connsiteX4-9" fmla="*/ 0 w 579368"/>
                <a:gd name="connsiteY4-10" fmla="*/ 0 h 11218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/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" y="36671"/>
            <a:ext cx="1565593" cy="32845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159" y="680851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  <a:endParaRPr lang="en-US" sz="1000" b="1" dirty="0">
              <a:solidFill>
                <a:srgbClr val="034EA2"/>
              </a:solidFill>
            </a:endParaRP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  <a:endParaRPr lang="en-US" sz="600" b="1" dirty="0">
              <a:solidFill>
                <a:srgbClr val="034EA2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8" y="4795961"/>
            <a:ext cx="1224329" cy="75081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7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>
            <a:fillRect/>
          </a:stretch>
        </p:blipFill>
        <p:spPr>
          <a:xfrm>
            <a:off x="386359" y="1735242"/>
            <a:ext cx="1737360" cy="3547958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315" y="8890"/>
            <a:ext cx="9580880" cy="68491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/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-1" fmla="*/ 0 w 579368"/>
                <a:gd name="connsiteY0-2" fmla="*/ 0 h 1121806"/>
                <a:gd name="connsiteX1-3" fmla="*/ 282188 w 579368"/>
                <a:gd name="connsiteY1-4" fmla="*/ 556260 h 1121806"/>
                <a:gd name="connsiteX2-5" fmla="*/ 579368 w 579368"/>
                <a:gd name="connsiteY2-6" fmla="*/ 1121806 h 1121806"/>
                <a:gd name="connsiteX3-7" fmla="*/ 0 w 579368"/>
                <a:gd name="connsiteY3-8" fmla="*/ 1121806 h 1121806"/>
                <a:gd name="connsiteX4-9" fmla="*/ 0 w 579368"/>
                <a:gd name="connsiteY4-10" fmla="*/ 0 h 11218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/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-1" fmla="*/ 0 w 579368"/>
                <a:gd name="connsiteY0-2" fmla="*/ 0 h 1121806"/>
                <a:gd name="connsiteX1-3" fmla="*/ 282188 w 579368"/>
                <a:gd name="connsiteY1-4" fmla="*/ 556260 h 1121806"/>
                <a:gd name="connsiteX2-5" fmla="*/ 579368 w 579368"/>
                <a:gd name="connsiteY2-6" fmla="*/ 1121806 h 1121806"/>
                <a:gd name="connsiteX3-7" fmla="*/ 0 w 579368"/>
                <a:gd name="connsiteY3-8" fmla="*/ 1121806 h 1121806"/>
                <a:gd name="connsiteX4-9" fmla="*/ 0 w 579368"/>
                <a:gd name="connsiteY4-10" fmla="*/ 0 h 11218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/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" y="36671"/>
            <a:ext cx="1565593" cy="32845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159" y="680851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  <a:endParaRPr lang="en-US" sz="1000" b="1" dirty="0">
              <a:solidFill>
                <a:srgbClr val="034EA2"/>
              </a:solidFill>
            </a:endParaRP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  <a:endParaRPr lang="en-US" sz="600" b="1" dirty="0">
              <a:solidFill>
                <a:srgbClr val="034EA2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8" y="4795961"/>
            <a:ext cx="1224329" cy="75081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7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>
            <a:fillRect/>
          </a:stretch>
        </p:blipFill>
        <p:spPr>
          <a:xfrm>
            <a:off x="386359" y="1735242"/>
            <a:ext cx="1737360" cy="3547958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315" y="8890"/>
            <a:ext cx="9698990" cy="67621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/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-1" fmla="*/ 0 w 579368"/>
                <a:gd name="connsiteY0-2" fmla="*/ 0 h 1121806"/>
                <a:gd name="connsiteX1-3" fmla="*/ 282188 w 579368"/>
                <a:gd name="connsiteY1-4" fmla="*/ 556260 h 1121806"/>
                <a:gd name="connsiteX2-5" fmla="*/ 579368 w 579368"/>
                <a:gd name="connsiteY2-6" fmla="*/ 1121806 h 1121806"/>
                <a:gd name="connsiteX3-7" fmla="*/ 0 w 579368"/>
                <a:gd name="connsiteY3-8" fmla="*/ 1121806 h 1121806"/>
                <a:gd name="connsiteX4-9" fmla="*/ 0 w 579368"/>
                <a:gd name="connsiteY4-10" fmla="*/ 0 h 11218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/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-1" fmla="*/ 0 w 579368"/>
                <a:gd name="connsiteY0-2" fmla="*/ 0 h 1121806"/>
                <a:gd name="connsiteX1-3" fmla="*/ 282188 w 579368"/>
                <a:gd name="connsiteY1-4" fmla="*/ 556260 h 1121806"/>
                <a:gd name="connsiteX2-5" fmla="*/ 579368 w 579368"/>
                <a:gd name="connsiteY2-6" fmla="*/ 1121806 h 1121806"/>
                <a:gd name="connsiteX3-7" fmla="*/ 0 w 579368"/>
                <a:gd name="connsiteY3-8" fmla="*/ 1121806 h 1121806"/>
                <a:gd name="connsiteX4-9" fmla="*/ 0 w 579368"/>
                <a:gd name="connsiteY4-10" fmla="*/ 0 h 11218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/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" y="36671"/>
            <a:ext cx="1565593" cy="32845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159" y="680851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  <a:endParaRPr lang="en-US" sz="1000" b="1" dirty="0">
              <a:solidFill>
                <a:srgbClr val="034EA2"/>
              </a:solidFill>
            </a:endParaRP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  <a:endParaRPr lang="en-US" sz="600" b="1" dirty="0">
              <a:solidFill>
                <a:srgbClr val="034EA2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8" y="4795961"/>
            <a:ext cx="1224329" cy="75081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7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>
            <a:fillRect/>
          </a:stretch>
        </p:blipFill>
        <p:spPr>
          <a:xfrm>
            <a:off x="386359" y="1735242"/>
            <a:ext cx="1737360" cy="3547958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535" y="8890"/>
            <a:ext cx="9733915" cy="68491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/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-1" fmla="*/ 0 w 579368"/>
                <a:gd name="connsiteY0-2" fmla="*/ 0 h 1121806"/>
                <a:gd name="connsiteX1-3" fmla="*/ 282188 w 579368"/>
                <a:gd name="connsiteY1-4" fmla="*/ 556260 h 1121806"/>
                <a:gd name="connsiteX2-5" fmla="*/ 579368 w 579368"/>
                <a:gd name="connsiteY2-6" fmla="*/ 1121806 h 1121806"/>
                <a:gd name="connsiteX3-7" fmla="*/ 0 w 579368"/>
                <a:gd name="connsiteY3-8" fmla="*/ 1121806 h 1121806"/>
                <a:gd name="connsiteX4-9" fmla="*/ 0 w 579368"/>
                <a:gd name="connsiteY4-10" fmla="*/ 0 h 11218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/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-1" fmla="*/ 0 w 579368"/>
                <a:gd name="connsiteY0-2" fmla="*/ 0 h 1121806"/>
                <a:gd name="connsiteX1-3" fmla="*/ 282188 w 579368"/>
                <a:gd name="connsiteY1-4" fmla="*/ 556260 h 1121806"/>
                <a:gd name="connsiteX2-5" fmla="*/ 579368 w 579368"/>
                <a:gd name="connsiteY2-6" fmla="*/ 1121806 h 1121806"/>
                <a:gd name="connsiteX3-7" fmla="*/ 0 w 579368"/>
                <a:gd name="connsiteY3-8" fmla="*/ 1121806 h 1121806"/>
                <a:gd name="connsiteX4-9" fmla="*/ 0 w 579368"/>
                <a:gd name="connsiteY4-10" fmla="*/ 0 h 11218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/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" y="36671"/>
            <a:ext cx="1517466" cy="3183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8" y="5046797"/>
            <a:ext cx="1224329" cy="75081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>
            <a:fillRect/>
          </a:stretch>
        </p:blipFill>
        <p:spPr>
          <a:xfrm>
            <a:off x="386359" y="1617007"/>
            <a:ext cx="1737360" cy="356360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59" y="650743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  <a:endParaRPr lang="en-US" sz="1000" b="1" dirty="0">
              <a:solidFill>
                <a:srgbClr val="034EA2"/>
              </a:solidFill>
            </a:endParaRP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  <a:endParaRPr lang="en-US" sz="600" b="1" dirty="0">
              <a:solidFill>
                <a:srgbClr val="034EA2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135" y="8890"/>
            <a:ext cx="9758680" cy="68491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/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-1" fmla="*/ 0 w 579368"/>
                <a:gd name="connsiteY0-2" fmla="*/ 0 h 1121806"/>
                <a:gd name="connsiteX1-3" fmla="*/ 282188 w 579368"/>
                <a:gd name="connsiteY1-4" fmla="*/ 556260 h 1121806"/>
                <a:gd name="connsiteX2-5" fmla="*/ 579368 w 579368"/>
                <a:gd name="connsiteY2-6" fmla="*/ 1121806 h 1121806"/>
                <a:gd name="connsiteX3-7" fmla="*/ 0 w 579368"/>
                <a:gd name="connsiteY3-8" fmla="*/ 1121806 h 1121806"/>
                <a:gd name="connsiteX4-9" fmla="*/ 0 w 579368"/>
                <a:gd name="connsiteY4-10" fmla="*/ 0 h 11218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/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-1" fmla="*/ 0 w 579368"/>
                <a:gd name="connsiteY0-2" fmla="*/ 0 h 1121806"/>
                <a:gd name="connsiteX1-3" fmla="*/ 282188 w 579368"/>
                <a:gd name="connsiteY1-4" fmla="*/ 556260 h 1121806"/>
                <a:gd name="connsiteX2-5" fmla="*/ 579368 w 579368"/>
                <a:gd name="connsiteY2-6" fmla="*/ 1121806 h 1121806"/>
                <a:gd name="connsiteX3-7" fmla="*/ 0 w 579368"/>
                <a:gd name="connsiteY3-8" fmla="*/ 1121806 h 1121806"/>
                <a:gd name="connsiteX4-9" fmla="*/ 0 w 579368"/>
                <a:gd name="connsiteY4-10" fmla="*/ 0 h 11218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/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" y="36671"/>
            <a:ext cx="1517466" cy="3183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8" y="5046797"/>
            <a:ext cx="1224329" cy="75081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>
            <a:fillRect/>
          </a:stretch>
        </p:blipFill>
        <p:spPr>
          <a:xfrm>
            <a:off x="386359" y="1617007"/>
            <a:ext cx="1737360" cy="356360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59" y="650743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  <a:endParaRPr lang="en-US" sz="1000" b="1" dirty="0">
              <a:solidFill>
                <a:srgbClr val="034EA2"/>
              </a:solidFill>
            </a:endParaRP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  <a:endParaRPr lang="en-US" sz="600" b="1" dirty="0">
              <a:solidFill>
                <a:srgbClr val="034EA2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1595" y="354965"/>
            <a:ext cx="4043045" cy="2106930"/>
          </a:xfrm>
          <a:prstGeom prst="round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2900" y="354965"/>
            <a:ext cx="4436110" cy="2192020"/>
          </a:xfrm>
          <a:prstGeom prst="round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8730" y="2691765"/>
            <a:ext cx="4123690" cy="1885315"/>
          </a:xfrm>
          <a:prstGeom prst="round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0035" y="2691130"/>
            <a:ext cx="4498975" cy="1885315"/>
          </a:xfrm>
          <a:prstGeom prst="round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0035" y="4719955"/>
            <a:ext cx="4499610" cy="1958340"/>
          </a:xfrm>
          <a:prstGeom prst="round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7480" y="4862830"/>
            <a:ext cx="3947160" cy="1814830"/>
          </a:xfrm>
          <a:prstGeom prst="round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/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-1" fmla="*/ 0 w 579368"/>
                <a:gd name="connsiteY0-2" fmla="*/ 0 h 1121806"/>
                <a:gd name="connsiteX1-3" fmla="*/ 282188 w 579368"/>
                <a:gd name="connsiteY1-4" fmla="*/ 556260 h 1121806"/>
                <a:gd name="connsiteX2-5" fmla="*/ 579368 w 579368"/>
                <a:gd name="connsiteY2-6" fmla="*/ 1121806 h 1121806"/>
                <a:gd name="connsiteX3-7" fmla="*/ 0 w 579368"/>
                <a:gd name="connsiteY3-8" fmla="*/ 1121806 h 1121806"/>
                <a:gd name="connsiteX4-9" fmla="*/ 0 w 579368"/>
                <a:gd name="connsiteY4-10" fmla="*/ 0 h 11218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/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-1" fmla="*/ 0 w 579368"/>
                <a:gd name="connsiteY0-2" fmla="*/ 0 h 1121806"/>
                <a:gd name="connsiteX1-3" fmla="*/ 282188 w 579368"/>
                <a:gd name="connsiteY1-4" fmla="*/ 556260 h 1121806"/>
                <a:gd name="connsiteX2-5" fmla="*/ 579368 w 579368"/>
                <a:gd name="connsiteY2-6" fmla="*/ 1121806 h 1121806"/>
                <a:gd name="connsiteX3-7" fmla="*/ 0 w 579368"/>
                <a:gd name="connsiteY3-8" fmla="*/ 1121806 h 1121806"/>
                <a:gd name="connsiteX4-9" fmla="*/ 0 w 579368"/>
                <a:gd name="connsiteY4-10" fmla="*/ 0 h 11218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/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" y="36671"/>
            <a:ext cx="1517466" cy="3183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8" y="5046797"/>
            <a:ext cx="1224329" cy="75081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>
            <a:fillRect/>
          </a:stretch>
        </p:blipFill>
        <p:spPr>
          <a:xfrm>
            <a:off x="386359" y="1617007"/>
            <a:ext cx="1737360" cy="356360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59" y="650743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  <a:endParaRPr lang="en-US" sz="1000" b="1" dirty="0">
              <a:solidFill>
                <a:srgbClr val="034EA2"/>
              </a:solidFill>
            </a:endParaRP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  <a:endParaRPr lang="en-US" sz="600" b="1" dirty="0">
              <a:solidFill>
                <a:srgbClr val="034EA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06420" y="262255"/>
            <a:ext cx="8143875" cy="3683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en-US" b="1" dirty="0"/>
              <a:t>OUR TEAM(</a:t>
            </a:r>
            <a:r>
              <a:rPr lang="en-US" sz="1400" b="1" dirty="0"/>
              <a:t>TO BE UPDATED</a:t>
            </a:r>
            <a:r>
              <a:rPr lang="en-US" b="1" dirty="0"/>
              <a:t>)</a:t>
            </a:r>
            <a:endParaRPr lang="en-US" sz="1200" b="1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590" y="1129030"/>
            <a:ext cx="2080260" cy="1979295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2885" y="4003675"/>
            <a:ext cx="2158365" cy="2143760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7805" y="1128395"/>
            <a:ext cx="2166620" cy="1979930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9055" y="1127760"/>
            <a:ext cx="2182495" cy="1980565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3975" y="4003675"/>
            <a:ext cx="2191385" cy="2143125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3955" y="3896995"/>
            <a:ext cx="2094230" cy="2249805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7890" y="1129030"/>
            <a:ext cx="2276475" cy="1980565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4" name="Текстовое поле 13"/>
          <p:cNvSpPr txBox="1"/>
          <p:nvPr/>
        </p:nvSpPr>
        <p:spPr>
          <a:xfrm>
            <a:off x="2596515" y="3208655"/>
            <a:ext cx="2425065" cy="589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en-US"/>
              <a:t>Temur Berdiyorov</a:t>
            </a:r>
            <a:endParaRPr lang="en-US" altLang="en-US"/>
          </a:p>
          <a:p>
            <a:pPr algn="ctr"/>
            <a:r>
              <a:rPr lang="en-US" altLang="en-US"/>
              <a:t>Local coordinator</a:t>
            </a:r>
            <a:endParaRPr lang="en-US" altLang="en-US"/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5017135" y="3235960"/>
            <a:ext cx="2425065" cy="589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en-US"/>
              <a:t>Muxiddin Anorboev</a:t>
            </a:r>
            <a:endParaRPr lang="en-US" altLang="en-US"/>
          </a:p>
          <a:p>
            <a:pPr algn="ctr"/>
            <a:r>
              <a:rPr lang="en-US" altLang="en-US"/>
              <a:t>Team member</a:t>
            </a:r>
            <a:endParaRPr lang="en-US" altLang="en-US"/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7321550" y="3167380"/>
            <a:ext cx="2425065" cy="589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en-US"/>
              <a:t>Bahodir Narimonov</a:t>
            </a:r>
            <a:endParaRPr lang="en-US" altLang="en-US"/>
          </a:p>
          <a:p>
            <a:pPr algn="ctr"/>
            <a:r>
              <a:rPr lang="en-US" altLang="en-US">
                <a:sym typeface="+mn-ea"/>
              </a:rPr>
              <a:t>Team member</a:t>
            </a:r>
            <a:endParaRPr lang="en-US" altLang="en-US"/>
          </a:p>
          <a:p>
            <a:pPr algn="ctr"/>
            <a:endParaRPr lang="en-US" altLang="en-US"/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9746615" y="3167380"/>
            <a:ext cx="2425065" cy="589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en-US"/>
              <a:t>Jamshid Abdunazarov</a:t>
            </a:r>
            <a:endParaRPr lang="en-US" altLang="en-US"/>
          </a:p>
          <a:p>
            <a:pPr algn="ctr"/>
            <a:r>
              <a:rPr lang="en-US" altLang="en-US">
                <a:sym typeface="+mn-ea"/>
              </a:rPr>
              <a:t>Team member</a:t>
            </a:r>
            <a:endParaRPr lang="en-US" altLang="en-US"/>
          </a:p>
        </p:txBody>
      </p:sp>
      <p:sp>
        <p:nvSpPr>
          <p:cNvPr id="22" name="Текстовое поле 21"/>
          <p:cNvSpPr txBox="1"/>
          <p:nvPr/>
        </p:nvSpPr>
        <p:spPr>
          <a:xfrm>
            <a:off x="2596515" y="6157595"/>
            <a:ext cx="2425065" cy="589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en-US"/>
              <a:t>Elnur Abdullaev</a:t>
            </a:r>
            <a:endParaRPr lang="en-US" altLang="en-US"/>
          </a:p>
          <a:p>
            <a:pPr algn="ctr"/>
            <a:r>
              <a:rPr lang="en-US" altLang="en-US">
                <a:sym typeface="+mn-ea"/>
              </a:rPr>
              <a:t>Team member</a:t>
            </a:r>
            <a:endParaRPr lang="en-US" altLang="en-US"/>
          </a:p>
          <a:p>
            <a:pPr algn="ctr"/>
            <a:endParaRPr lang="en-US" altLang="en-US"/>
          </a:p>
        </p:txBody>
      </p:sp>
      <p:sp>
        <p:nvSpPr>
          <p:cNvPr id="23" name="Текстовое поле 22"/>
          <p:cNvSpPr txBox="1"/>
          <p:nvPr/>
        </p:nvSpPr>
        <p:spPr>
          <a:xfrm>
            <a:off x="5017135" y="6149340"/>
            <a:ext cx="2425065" cy="589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en-US"/>
              <a:t>Uchqun Mirzaev</a:t>
            </a:r>
            <a:endParaRPr lang="en-US" altLang="en-US"/>
          </a:p>
          <a:p>
            <a:pPr algn="ctr"/>
            <a:r>
              <a:rPr lang="en-US" altLang="en-US">
                <a:sym typeface="+mn-ea"/>
              </a:rPr>
              <a:t>Team member</a:t>
            </a:r>
            <a:endParaRPr lang="en-US" altLang="en-US"/>
          </a:p>
        </p:txBody>
      </p:sp>
      <p:sp>
        <p:nvSpPr>
          <p:cNvPr id="24" name="Текстовое поле 23"/>
          <p:cNvSpPr txBox="1"/>
          <p:nvPr/>
        </p:nvSpPr>
        <p:spPr>
          <a:xfrm>
            <a:off x="7321550" y="6151245"/>
            <a:ext cx="2425065" cy="589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en-US"/>
              <a:t>Otabek Arzikulov</a:t>
            </a:r>
            <a:endParaRPr lang="en-US" altLang="en-US"/>
          </a:p>
          <a:p>
            <a:pPr algn="ctr"/>
            <a:r>
              <a:rPr lang="en-US" altLang="en-US">
                <a:sym typeface="+mn-ea"/>
              </a:rPr>
              <a:t>Team member</a:t>
            </a:r>
            <a:endParaRPr lang="en-US" altLang="en-US"/>
          </a:p>
          <a:p>
            <a:pPr algn="ctr"/>
            <a:endParaRPr lang="en-US" altLang="en-US"/>
          </a:p>
        </p:txBody>
      </p:sp>
      <p:sp>
        <p:nvSpPr>
          <p:cNvPr id="25" name="Текстовое поле 24"/>
          <p:cNvSpPr txBox="1"/>
          <p:nvPr/>
        </p:nvSpPr>
        <p:spPr>
          <a:xfrm>
            <a:off x="9639300" y="6155055"/>
            <a:ext cx="2425065" cy="589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en-US"/>
              <a:t>Xasan Abdiev</a:t>
            </a:r>
            <a:endParaRPr lang="en-US" altLang="en-US"/>
          </a:p>
          <a:p>
            <a:pPr algn="ctr"/>
            <a:r>
              <a:rPr lang="en-US" altLang="en-US">
                <a:sym typeface="+mn-ea"/>
              </a:rPr>
              <a:t>Team member</a:t>
            </a:r>
            <a:endParaRPr lang="en-US" altLang="en-US"/>
          </a:p>
          <a:p>
            <a:pPr algn="ctr"/>
            <a:endParaRPr lang="en-US" altLang="en-US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2"/>
          <a:srcRect l="13931" t="27572" r="18500" b="30957"/>
          <a:stretch>
            <a:fillRect/>
          </a:stretch>
        </p:blipFill>
        <p:spPr>
          <a:xfrm>
            <a:off x="9796780" y="3774440"/>
            <a:ext cx="2247900" cy="2364105"/>
          </a:xfrm>
          <a:prstGeom prst="ellipse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/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-1" fmla="*/ 0 w 579368"/>
                <a:gd name="connsiteY0-2" fmla="*/ 0 h 1121806"/>
                <a:gd name="connsiteX1-3" fmla="*/ 282188 w 579368"/>
                <a:gd name="connsiteY1-4" fmla="*/ 556260 h 1121806"/>
                <a:gd name="connsiteX2-5" fmla="*/ 579368 w 579368"/>
                <a:gd name="connsiteY2-6" fmla="*/ 1121806 h 1121806"/>
                <a:gd name="connsiteX3-7" fmla="*/ 0 w 579368"/>
                <a:gd name="connsiteY3-8" fmla="*/ 1121806 h 1121806"/>
                <a:gd name="connsiteX4-9" fmla="*/ 0 w 579368"/>
                <a:gd name="connsiteY4-10" fmla="*/ 0 h 11218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/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-1" fmla="*/ 0 w 579368"/>
                <a:gd name="connsiteY0-2" fmla="*/ 0 h 1121806"/>
                <a:gd name="connsiteX1-3" fmla="*/ 282188 w 579368"/>
                <a:gd name="connsiteY1-4" fmla="*/ 556260 h 1121806"/>
                <a:gd name="connsiteX2-5" fmla="*/ 579368 w 579368"/>
                <a:gd name="connsiteY2-6" fmla="*/ 1121806 h 1121806"/>
                <a:gd name="connsiteX3-7" fmla="*/ 0 w 579368"/>
                <a:gd name="connsiteY3-8" fmla="*/ 1121806 h 1121806"/>
                <a:gd name="connsiteX4-9" fmla="*/ 0 w 579368"/>
                <a:gd name="connsiteY4-10" fmla="*/ 0 h 11218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/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" y="36671"/>
            <a:ext cx="1517466" cy="3183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0" y="5131562"/>
            <a:ext cx="1224329" cy="75081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48683" y="2543377"/>
            <a:ext cx="8942692" cy="1325563"/>
          </a:xfrm>
        </p:spPr>
        <p:txBody>
          <a:bodyPr/>
          <a:lstStyle/>
          <a:p>
            <a:pPr algn="ctr"/>
            <a:r>
              <a:rPr lang="en-US" b="1" dirty="0"/>
              <a:t>Thank you for attention!</a:t>
            </a:r>
            <a:endParaRPr lang="ru-RU" b="1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2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>
            <a:fillRect/>
          </a:stretch>
        </p:blipFill>
        <p:spPr>
          <a:xfrm>
            <a:off x="406438" y="1925442"/>
            <a:ext cx="1737360" cy="34734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239" y="679789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  <a:endParaRPr lang="en-US" sz="1000" b="1" dirty="0">
              <a:solidFill>
                <a:srgbClr val="034EA2"/>
              </a:solidFill>
            </a:endParaRP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  <a:endParaRPr lang="en-US" sz="600" b="1" dirty="0">
              <a:solidFill>
                <a:srgbClr val="034EA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1394</Words>
  <Application>WPS Presentation</Application>
  <PresentationFormat>Широкоэкранный</PresentationFormat>
  <Paragraphs>68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for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MECHA_UZ</dc:creator>
  <cp:lastModifiedBy>User</cp:lastModifiedBy>
  <cp:revision>218</cp:revision>
  <dcterms:created xsi:type="dcterms:W3CDTF">2021-05-17T03:51:00Z</dcterms:created>
  <dcterms:modified xsi:type="dcterms:W3CDTF">2024-01-22T07:49:04Z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668930F6B140480084028227C5FA3C9D_13</vt:lpwstr>
  </property>
  <property fmtid="{D5CDD505-2E9C-101B-9397-08002B2CF9AE}" pid="3" name="KSOProductBuildVer">
    <vt:lpwstr>1049-12.2.0.13431</vt:lpwstr>
  </property>
</Properties>
</file>